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4"/>
  </p:notesMasterIdLst>
  <p:sldIdLst>
    <p:sldId id="256" r:id="rId2"/>
    <p:sldId id="259" r:id="rId3"/>
    <p:sldId id="433" r:id="rId4"/>
    <p:sldId id="507" r:id="rId5"/>
    <p:sldId id="432" r:id="rId6"/>
    <p:sldId id="493" r:id="rId7"/>
    <p:sldId id="447" r:id="rId8"/>
    <p:sldId id="508" r:id="rId9"/>
    <p:sldId id="502" r:id="rId10"/>
    <p:sldId id="503" r:id="rId11"/>
    <p:sldId id="509" r:id="rId12"/>
    <p:sldId id="510" r:id="rId13"/>
    <p:sldId id="505" r:id="rId14"/>
    <p:sldId id="425" r:id="rId15"/>
    <p:sldId id="480" r:id="rId16"/>
    <p:sldId id="445" r:id="rId17"/>
    <p:sldId id="501" r:id="rId18"/>
    <p:sldId id="449" r:id="rId19"/>
    <p:sldId id="422" r:id="rId20"/>
    <p:sldId id="435" r:id="rId21"/>
    <p:sldId id="506" r:id="rId22"/>
    <p:sldId id="437" r:id="rId23"/>
    <p:sldId id="442" r:id="rId24"/>
    <p:sldId id="446" r:id="rId25"/>
    <p:sldId id="439" r:id="rId26"/>
    <p:sldId id="440" r:id="rId27"/>
    <p:sldId id="444" r:id="rId28"/>
    <p:sldId id="443" r:id="rId29"/>
    <p:sldId id="458" r:id="rId30"/>
    <p:sldId id="459" r:id="rId31"/>
    <p:sldId id="457" r:id="rId32"/>
    <p:sldId id="453" r:id="rId33"/>
    <p:sldId id="462" r:id="rId34"/>
    <p:sldId id="454" r:id="rId35"/>
    <p:sldId id="455" r:id="rId36"/>
    <p:sldId id="511" r:id="rId37"/>
    <p:sldId id="471" r:id="rId38"/>
    <p:sldId id="475" r:id="rId39"/>
    <p:sldId id="474" r:id="rId40"/>
    <p:sldId id="473" r:id="rId41"/>
    <p:sldId id="415" r:id="rId42"/>
    <p:sldId id="463" r:id="rId43"/>
    <p:sldId id="464" r:id="rId44"/>
    <p:sldId id="468" r:id="rId45"/>
    <p:sldId id="469" r:id="rId46"/>
    <p:sldId id="465" r:id="rId47"/>
    <p:sldId id="486" r:id="rId48"/>
    <p:sldId id="512" r:id="rId49"/>
    <p:sldId id="499" r:id="rId50"/>
    <p:sldId id="515" r:id="rId51"/>
    <p:sldId id="514" r:id="rId52"/>
    <p:sldId id="482" r:id="rId53"/>
    <p:sldId id="481" r:id="rId54"/>
    <p:sldId id="485" r:id="rId55"/>
    <p:sldId id="408" r:id="rId56"/>
    <p:sldId id="476" r:id="rId57"/>
    <p:sldId id="478" r:id="rId58"/>
    <p:sldId id="516" r:id="rId59"/>
    <p:sldId id="314" r:id="rId60"/>
    <p:sldId id="436" r:id="rId61"/>
    <p:sldId id="409" r:id="rId62"/>
    <p:sldId id="456" r:id="rId6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36544F"/>
    <a:srgbClr val="57A2C5"/>
    <a:srgbClr val="C14026"/>
    <a:srgbClr val="D4EBE9"/>
    <a:srgbClr val="5AB88F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/>
    <p:restoredTop sz="95511" autoAdjust="0"/>
  </p:normalViewPr>
  <p:slideViewPr>
    <p:cSldViewPr snapToGrid="0" snapToObjects="1">
      <p:cViewPr>
        <p:scale>
          <a:sx n="140" d="100"/>
          <a:sy n="140" d="100"/>
        </p:scale>
        <p:origin x="936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715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53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31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6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00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63413" y="3670552"/>
            <a:ext cx="66752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0985" y="5223107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Slides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http</a:t>
            </a:r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4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(analog zum JRE)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2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</p:txBody>
      </p:sp>
    </p:spTree>
    <p:extLst>
      <p:ext uri="{BB962C8B-B14F-4D97-AF65-F5344CB8AC3E}">
        <p14:creationId xmlns:p14="http://schemas.microsoft.com/office/powerpoint/2010/main" val="8263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Website oder Web-Anwendung?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69" y="119502"/>
            <a:ext cx="3713062" cy="57600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4918871" y="3770068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</p:spTree>
    <p:extLst>
      <p:ext uri="{BB962C8B-B14F-4D97-AF65-F5344CB8AC3E}">
        <p14:creationId xmlns:p14="http://schemas.microsoft.com/office/powerpoint/2010/main" val="7518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3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Kontakt: </a:t>
            </a:r>
            <a:r>
              <a:rPr lang="de-DE" spc="80" dirty="0" err="1" smtClean="0"/>
              <a:t>nils@nilshartmann.net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906342" y="1876179"/>
            <a:ext cx="609333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und Architekt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8905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Veröffentlicht 2015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und Module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Set,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WeakSet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Löst viele "klassische" JavaScript-Probleme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(teilweise) Sichtbarkeiten,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Hoisting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-Binding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Lodash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Underscore</a:t>
            </a:r>
            <a:endParaRPr lang="de-DE" sz="23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ES6 Support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</a:t>
            </a:r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55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Compiler: Wenn der Browser Support nicht ausreicht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Anforderungen für den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"Module" sind sehr fein-granular (z.B.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29854" y="4383337"/>
            <a:ext cx="44603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Beispiel: </a:t>
            </a:r>
            <a:r>
              <a:rPr lang="de-DE" sz="12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isobject</a:t>
            </a:r>
            <a:r>
              <a:rPr lang="de-DE" sz="12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Modul</a:t>
            </a:r>
            <a:endParaRPr lang="de-DE" sz="12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3637126"/>
            <a:ext cx="681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 Bibliotheken</a:t>
            </a:r>
            <a:endParaRPr lang="de-DE" sz="4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Einleitung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365106" y="6418783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explore?date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=today%205-y&amp;q=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124314"/>
            <a:ext cx="9192768" cy="5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https://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facebookincubator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https://ember-cli.com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Hilfe bei der Auswahl eines Frameworks: http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://todomvc.com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 möglich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19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515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global sichtbar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eigenes Ökosystem...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006002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67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mit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3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545190"/>
            <a:ext cx="6895112" cy="320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547371"/>
            <a:ext cx="199505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Checker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schon während der Entwicklung finden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24" y="1434074"/>
            <a:ext cx="4718390" cy="443293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87878" y="5868913"/>
            <a:ext cx="7522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  <a:p>
            <a:pPr marL="457200" indent="-457200"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da, wo man sie braucht/will)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8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Checker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(http://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www.typescriptlang.org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endParaRPr lang="de-DE" sz="24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als nur Type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Spracherweiterungen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private Felder und Methoden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(Visual Studio Code,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Typ-Definitionen für gängige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Libraries (http://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definitelytyped.org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flow.org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Bessere Typ-Inferenz als 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nvasiv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deswegen einfacher für den Einstieg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größeren Projekten Type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unabdingbar</a:t>
            </a:r>
          </a:p>
          <a:p>
            <a:pPr marL="800100" lvl="1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Angular, dann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viele 3rd-Party-Libs verwendet werden, prüfen ob für Flow Deklarationen existieren / benötigt werden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(Persönliche Präferenz: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6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Testen: die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4013860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2015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("ES6") bringt viele gute Neuerungen, vereinfacht die Entwicklung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Support wird immer besser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Instanz, die für uns Tools,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erstellt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 entwickelt sich sehr schnell (und in viele Richtungen)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werden in "Eigenregie" entwickelt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Abwärtskompatibilität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(u.a.) Module im Browser zu nutzen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Verwalten von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Package-Abhängigkeiten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Automatisierung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Tasks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Flow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 einfach wie möglich anfangen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das Problem verstehen, dann Lösung dafür suchen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einsetzen,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sie wirklich benötigt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jedem Trend hinterher rennen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87" y="4329598"/>
            <a:ext cx="2544826" cy="22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1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76730"/>
            <a:ext cx="8509000" cy="4876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98500" y="6153661"/>
            <a:ext cx="423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 smtClean="0">
                <a:solidFill>
                  <a:srgbClr val="57A2C5"/>
                </a:solidFill>
              </a:rPr>
              <a:t>twitter.com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iamdevloper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status</a:t>
            </a:r>
            <a:r>
              <a:rPr lang="de-DE" sz="1200" dirty="0" smtClean="0">
                <a:solidFill>
                  <a:srgbClr val="57A2C5"/>
                </a:solidFill>
              </a:rPr>
              <a:t>/540481335362875392</a:t>
            </a:r>
            <a:endParaRPr lang="de-DE" sz="1200" dirty="0">
              <a:solidFill>
                <a:srgbClr val="57A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schnell und kurzlebig?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(12/2009) bis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(6/2015):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3,5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jährliche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Releases von JavaScript, Java ab 2018: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halb-jährliche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 von </a:t>
            </a:r>
            <a:r>
              <a:rPr lang="de-DE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12. Januar 2010. 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Vergleich: </a:t>
            </a:r>
            <a:r>
              <a:rPr lang="de-DE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84995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Lebenszyklen im Vergleich</a:t>
            </a:r>
            <a:endParaRPr lang="de-DE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Traue keiner Statistik, die Du nicht selbst gefälscht hast!</a:t>
            </a:r>
            <a:endParaRPr lang="de-DE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9485" y="124358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mtClean="0"/>
              <a:t>😉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061297" y="1836717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Warum ist das so?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</a:t>
            </a:r>
            <a:r>
              <a:rPr lang="de-DE" dirty="0"/>
              <a:t> </a:t>
            </a:r>
            <a:r>
              <a:rPr lang="mr-IN" dirty="0" smtClean="0"/>
              <a:t>–</a:t>
            </a:r>
            <a:r>
              <a:rPr lang="de-DE" dirty="0" smtClean="0"/>
              <a:t> eine komplette Plattform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937" r="14960"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mit was wir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Entwicklung brauchen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</a:t>
            </a: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algn="ctr">
              <a:lnSpc>
                <a:spcPct val="130000"/>
              </a:lnSpc>
            </a:pP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0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2248</Words>
  <Application>Microsoft Macintosh PowerPoint</Application>
  <PresentationFormat>A4-Papier (210x297 mm)</PresentationFormat>
  <Paragraphs>546</Paragraphs>
  <Slides>62</Slides>
  <Notes>27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3" baseType="lpstr">
      <vt:lpstr>Calibri</vt:lpstr>
      <vt:lpstr>Calibri Light</vt:lpstr>
      <vt:lpstr>Mangal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Arial</vt:lpstr>
      <vt:lpstr>Office-Design</vt:lpstr>
      <vt:lpstr>W-JAX München | November 2017    </vt:lpstr>
      <vt:lpstr>Kontakt: nils@nilshartmann.net</vt:lpstr>
      <vt:lpstr>PowerPoint-Präsentation</vt:lpstr>
      <vt:lpstr>"Früher war alles besser!?"</vt:lpstr>
      <vt:lpstr>PowerPoint-Präsentation</vt:lpstr>
      <vt:lpstr>PowerPoint-Präsentation</vt:lpstr>
      <vt:lpstr>PowerPoint-Präsentation</vt:lpstr>
      <vt:lpstr>PowerPoint-Präsentation</vt:lpstr>
      <vt:lpstr>JAVA – eine komplette Plattform</vt:lpstr>
      <vt:lpstr>JavaScript</vt:lpstr>
      <vt:lpstr>JavaScript</vt:lpstr>
      <vt:lpstr>JavaScript</vt:lpstr>
      <vt:lpstr>Website oder Web-Anwendung?</vt:lpstr>
      <vt:lpstr>https://www.figma.com</vt:lpstr>
      <vt:lpstr>Single-Page-Application</vt:lpstr>
      <vt:lpstr>Single-Page-Application</vt:lpstr>
      <vt:lpstr>Hinweise</vt:lpstr>
      <vt:lpstr>JavaScript / ECMAScript</vt:lpstr>
      <vt:lpstr>Die Sprache</vt:lpstr>
      <vt:lpstr>Die Sprache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Type Checker</vt:lpstr>
      <vt:lpstr>Type Checker</vt:lpstr>
      <vt:lpstr>Typ Systeme</vt:lpstr>
      <vt:lpstr>Typ Systeme</vt:lpstr>
      <vt:lpstr>Testen</vt:lpstr>
      <vt:lpstr>Testen: die Klassiker</vt:lpstr>
      <vt:lpstr>Testen</vt:lpstr>
      <vt:lpstr>Testen </vt:lpstr>
      <vt:lpstr>...und Zusammenfassung</vt:lpstr>
      <vt:lpstr>Fazit und Zusammenfassung</vt:lpstr>
      <vt:lpstr>Fazit und Zusammenfassung</vt:lpstr>
      <vt:lpstr>One more thing...</vt:lpstr>
      <vt:lpstr>Alles schnell und kurzlebig?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494</cp:revision>
  <cp:lastPrinted>2017-11-07T17:29:36Z</cp:lastPrinted>
  <dcterms:created xsi:type="dcterms:W3CDTF">2016-03-28T15:59:53Z</dcterms:created>
  <dcterms:modified xsi:type="dcterms:W3CDTF">2017-11-07T17:43:53Z</dcterms:modified>
</cp:coreProperties>
</file>